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57" r:id="rId17"/>
    <p:sldId id="258" r:id="rId18"/>
    <p:sldId id="259" r:id="rId19"/>
    <p:sldId id="260" r:id="rId20"/>
    <p:sldId id="286" r:id="rId21"/>
    <p:sldId id="279" r:id="rId22"/>
    <p:sldId id="280" r:id="rId23"/>
    <p:sldId id="27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8"/>
    <p:restoredTop sz="72411" autoAdjust="0"/>
  </p:normalViewPr>
  <p:slideViewPr>
    <p:cSldViewPr snapToGrid="0" snapToObjects="1">
      <p:cViewPr varScale="1">
        <p:scale>
          <a:sx n="67" d="100"/>
          <a:sy n="67" d="100"/>
        </p:scale>
        <p:origin x="14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11.12.18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Folie</a:t>
            </a:r>
            <a:r>
              <a:rPr lang="de-DE" baseline="0" dirty="0"/>
              <a:t> NICHT benutzen weil die Audio Datei nicht korrekt wiedergegeben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57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2.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11.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4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2.xml"/><Relationship Id="rId5" Type="http://schemas.microsoft.com/office/2007/relationships/media" Target="../media/media7.wav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Steganographische</a:t>
            </a:r>
            <a:r>
              <a:rPr lang="de-DE" dirty="0"/>
              <a:t> Ansätze</a:t>
            </a:r>
            <a:br>
              <a:rPr lang="de-DE" dirty="0"/>
            </a:br>
            <a:r>
              <a:rPr lang="de-DE" dirty="0"/>
              <a:t>im 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/>
              <a:t>Ultraschallkodierung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fontScale="92500"/>
          </a:bodyPr>
          <a:lstStyle/>
          <a:p>
            <a:r>
              <a:rPr lang="de-DE" dirty="0"/>
              <a:t>Hörbarer Bereich ist auf 20 Hz - 20kHz beschränkt</a:t>
            </a:r>
          </a:p>
          <a:p>
            <a:r>
              <a:rPr lang="de-DE" dirty="0"/>
              <a:t>Digitale Audio Signale werden bis 22 kHz aufgenommen und gespeichert</a:t>
            </a:r>
          </a:p>
          <a:p>
            <a:r>
              <a:rPr lang="de-DE" dirty="0"/>
              <a:t>Speicherung von Informationen im unhörbaren Bereich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C:\Users\Mo\Desktop\Bachelor\660px-Hoerflaech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59" y="1281200"/>
            <a:ext cx="4461080" cy="33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3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/>
              <a:t>Frequenzgang Mikrofon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Frequenzgang von Mikrofonen und Lautsprechern fällt bei 10kHz-20 kHz ab ist aber immer noch nutzbar.</a:t>
            </a:r>
          </a:p>
          <a:p>
            <a:r>
              <a:rPr lang="de-DE" dirty="0"/>
              <a:t>Nutzung der </a:t>
            </a:r>
            <a:r>
              <a:rPr lang="de-DE" dirty="0" err="1"/>
              <a:t>Steganographischen</a:t>
            </a:r>
            <a:r>
              <a:rPr lang="de-DE" dirty="0"/>
              <a:t> Informationen auf digitaler und auf physischer Ebene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050" name="Picture 2" descr="C:\Users\Mo\Desktop\Bachelor\BK4188_amp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43" y="1308682"/>
            <a:ext cx="4306234" cy="30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1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Wahrnehmungsbeispiele</a:t>
            </a:r>
          </a:p>
        </p:txBody>
      </p:sp>
      <p:pic>
        <p:nvPicPr>
          <p:cNvPr id="4" name="10khz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1878130"/>
            <a:ext cx="609600" cy="609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40648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 kHz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31681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15 kHz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204280" y="3761064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 kHz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940647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 kHz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031682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 kHz</a:t>
            </a:r>
          </a:p>
        </p:txBody>
      </p:sp>
      <p:pic>
        <p:nvPicPr>
          <p:cNvPr id="10" name="15 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1878130"/>
            <a:ext cx="609600" cy="609600"/>
          </a:xfrm>
          <a:prstGeom prst="rect">
            <a:avLst/>
          </a:prstGeom>
        </p:spPr>
      </p:pic>
      <p:pic>
        <p:nvPicPr>
          <p:cNvPr id="11" name="18 kHz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69264" y="3037031"/>
            <a:ext cx="609600" cy="609600"/>
          </a:xfrm>
          <a:prstGeom prst="rect">
            <a:avLst/>
          </a:prstGeom>
        </p:spPr>
      </p:pic>
      <p:pic>
        <p:nvPicPr>
          <p:cNvPr id="12" name="19 kHz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4399327"/>
            <a:ext cx="609600" cy="609600"/>
          </a:xfrm>
          <a:prstGeom prst="rect">
            <a:avLst/>
          </a:prstGeom>
        </p:spPr>
      </p:pic>
      <p:pic>
        <p:nvPicPr>
          <p:cNvPr id="13" name="20 kHz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4399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Quietnet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https://quiet.github.io/quiet-js/</a:t>
            </a:r>
          </a:p>
          <a:p>
            <a:endParaRPr lang="de-DE" dirty="0"/>
          </a:p>
          <a:p>
            <a:r>
              <a:rPr lang="de-DE" dirty="0"/>
              <a:t>Übertragung im Bereich19 kHz</a:t>
            </a:r>
          </a:p>
        </p:txBody>
      </p:sp>
    </p:spTree>
    <p:extLst>
      <p:ext uri="{BB962C8B-B14F-4D97-AF65-F5344CB8AC3E}">
        <p14:creationId xmlns:p14="http://schemas.microsoft.com/office/powerpoint/2010/main" val="336137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der Audioverarbeitung</a:t>
            </a:r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F9B4B-8F48-E845-B16E-4530726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11AF57-4465-AD43-AB7C-113DF22B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Informationen können auch in Audio-Dateien versteckt werden</a:t>
            </a:r>
          </a:p>
          <a:p>
            <a:r>
              <a:rPr lang="de-DE" dirty="0"/>
              <a:t>Diese Informationen werden bspw. in nicht verwendeten Frequenzbereichen versteckt</a:t>
            </a:r>
          </a:p>
          <a:p>
            <a:r>
              <a:rPr lang="de-DE" dirty="0"/>
              <a:t>Es werden Transformationen wie bspw. DCT oder FFT benötigt, um Frequenzräume abzubilden</a:t>
            </a:r>
          </a:p>
          <a:p>
            <a:r>
              <a:rPr lang="de-DE" dirty="0"/>
              <a:t>Robuste Algorithmen für Wasserzeichen verwenden </a:t>
            </a:r>
            <a:r>
              <a:rPr lang="de-DE"/>
              <a:t>diese Technik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952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/>
              <a:t>Bildrestauration</a:t>
            </a:r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545</Words>
  <Application>Microsoft Macintosh PowerPoint</Application>
  <PresentationFormat>Bildschirmpräsentation (4:3)</PresentationFormat>
  <Paragraphs>147</Paragraphs>
  <Slides>23</Slides>
  <Notes>6</Notes>
  <HiddenSlides>1</HiddenSlides>
  <MMClips>9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Steganographische Ansätze im Frequenzraum</vt:lpstr>
      <vt:lpstr>Ultraschallkodierung</vt:lpstr>
      <vt:lpstr>Frequenzgang Mikrofon</vt:lpstr>
      <vt:lpstr>Wahrnehmungsbeispiele</vt:lpstr>
      <vt:lpstr>Live Demo</vt:lpstr>
      <vt:lpstr>Wasserzeichen</vt:lpstr>
      <vt:lpstr>Eigenschaften von Wasserzeichen</vt:lpstr>
      <vt:lpstr>Algorithmen: Patchwork-Verfahren</vt:lpstr>
      <vt:lpstr>Algorithmen: Frequenzraum-Verfahren</vt:lpstr>
      <vt:lpstr>Zusammenfassung</vt:lpstr>
      <vt:lpstr>Ausblick</vt:lpstr>
      <vt:lpstr>Fragen oder Anmerkungen?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109</cp:revision>
  <cp:lastPrinted>2018-11-12T14:04:00Z</cp:lastPrinted>
  <dcterms:created xsi:type="dcterms:W3CDTF">2018-03-29T13:45:31Z</dcterms:created>
  <dcterms:modified xsi:type="dcterms:W3CDTF">2018-12-11T12:16:49Z</dcterms:modified>
</cp:coreProperties>
</file>